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809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9659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RECOVERY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2377440"/>
            <a:ext cx="9601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 Recovery for</a:t>
            </a:r>
            <a:endParaRPr lang="en-US" sz="44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Frontline Staff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4434840"/>
            <a:ext cx="7772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FEE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four-step process for turning a difficult call into a saved relationship — practiced live, in small groups.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3093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D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Half-day workshop  ·  Instructor-led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bad call doesn't end the relationship.</a:t>
            </a:r>
            <a:endParaRPr lang="en-US" sz="30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unrecovered one does.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880360"/>
            <a:ext cx="3429000" cy="2377440"/>
          </a:xfrm>
          <a:prstGeom prst="roundRect">
            <a:avLst>
              <a:gd name="adj" fmla="val 4615"/>
            </a:avLst>
          </a:prstGeom>
          <a:solidFill>
            <a:srgbClr val="EAF6F4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315468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steps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914400" y="397764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process — short enough to run under real call pressure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43400" y="2880360"/>
            <a:ext cx="3429000" cy="2377440"/>
          </a:xfrm>
          <a:prstGeom prst="roundRect">
            <a:avLst>
              <a:gd name="adj" fmla="val 4615"/>
            </a:avLst>
          </a:prstGeom>
          <a:solidFill>
            <a:srgbClr val="EAF6F4"/>
          </a:solidFill>
          <a:ln/>
        </p:spPr>
      </p:sp>
      <p:sp>
        <p:nvSpPr>
          <p:cNvPr id="8" name="Text 6"/>
          <p:cNvSpPr/>
          <p:nvPr/>
        </p:nvSpPr>
        <p:spPr>
          <a:xfrm>
            <a:off x="4617720" y="315468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 days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617720" y="397764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window we check for a documented recovery conversation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46720" y="2880360"/>
            <a:ext cx="3429000" cy="2377440"/>
          </a:xfrm>
          <a:prstGeom prst="roundRect">
            <a:avLst>
              <a:gd name="adj" fmla="val 4615"/>
            </a:avLst>
          </a:prstGeom>
          <a:solidFill>
            <a:srgbClr val="EAF6F4"/>
          </a:solidFill>
          <a:ln/>
        </p:spPr>
      </p:sp>
      <p:sp>
        <p:nvSpPr>
          <p:cNvPr id="11" name="Text 9"/>
          <p:cNvSpPr/>
          <p:nvPr/>
        </p:nvSpPr>
        <p:spPr>
          <a:xfrm>
            <a:off x="8321040" y="3154680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practice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21040" y="397764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learner runs the process once, out loud, in small groups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PROCESS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steps, in order, every time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2606040" cy="3977640"/>
          </a:xfrm>
          <a:prstGeom prst="roundRect">
            <a:avLst>
              <a:gd name="adj" fmla="val 3509"/>
            </a:avLst>
          </a:prstGeom>
          <a:solidFill>
            <a:srgbClr val="EAF6F4"/>
          </a:solidFill>
          <a:ln w="12700">
            <a:solidFill>
              <a:srgbClr val="D8E8E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72768" y="2468880"/>
            <a:ext cx="731520" cy="7315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6" name="Image 0" descr="list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5648" y="265176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3375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36576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Listen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68680" y="4297680"/>
            <a:ext cx="21488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the customer finish. Don't defend, don't explain yet — just take in what actually happened.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383280" y="2148840"/>
            <a:ext cx="2606040" cy="39776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8E8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315968" y="2468880"/>
            <a:ext cx="731520" cy="7315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2" name="Image 1" descr="acknowled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848" y="2651760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383280" y="33375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3383280" y="36576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Acknowledge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3611880" y="4297680"/>
            <a:ext cx="21488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what they felt, out loud. This is the step people skip, and the one that lands hardest.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6126480" y="2148840"/>
            <a:ext cx="2606040" cy="3977640"/>
          </a:xfrm>
          <a:prstGeom prst="roundRect">
            <a:avLst>
              <a:gd name="adj" fmla="val 3509"/>
            </a:avLst>
          </a:prstGeom>
          <a:solidFill>
            <a:srgbClr val="EAF6F4"/>
          </a:solidFill>
          <a:ln w="12700">
            <a:solidFill>
              <a:srgbClr val="D8E8E6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059168" y="2468880"/>
            <a:ext cx="731520" cy="7315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8" name="Image 2" descr="resolv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048" y="2651760"/>
            <a:ext cx="365760" cy="36576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126480" y="33375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6126480" y="36576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Resolve</a:t>
            </a:r>
            <a:endParaRPr lang="en-US" sz="2000" dirty="0"/>
          </a:p>
        </p:txBody>
      </p:sp>
      <p:sp>
        <p:nvSpPr>
          <p:cNvPr id="21" name="Text 16"/>
          <p:cNvSpPr/>
          <p:nvPr/>
        </p:nvSpPr>
        <p:spPr>
          <a:xfrm>
            <a:off x="6355080" y="4297680"/>
            <a:ext cx="21488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something concrete within your authority. If you can't fix it, say exactly who can and when.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8869680" y="2148840"/>
            <a:ext cx="2606040" cy="39776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D8E8E6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9802368" y="2468880"/>
            <a:ext cx="731520" cy="7315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3" descr="followu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5248" y="2651760"/>
            <a:ext cx="365760" cy="36576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8869680" y="33375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8869680" y="36576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Follow up</a:t>
            </a:r>
            <a:endParaRPr lang="en-US" sz="2000" dirty="0"/>
          </a:p>
        </p:txBody>
      </p:sp>
      <p:sp>
        <p:nvSpPr>
          <p:cNvPr id="27" name="Text 21"/>
          <p:cNvSpPr/>
          <p:nvPr/>
        </p:nvSpPr>
        <p:spPr>
          <a:xfrm>
            <a:off x="9098280" y="4297680"/>
            <a:ext cx="21488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loop after the fix — a call or note that confirms it actually worked.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3" name="Image 0" descr="list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" y="822960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943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   Listen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600200" y="1143000"/>
            <a:ext cx="8961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the customer finish. Don't defend, don't explain yet — just take in what actually happened.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1600200" y="1874520"/>
            <a:ext cx="8961120" cy="685800"/>
          </a:xfrm>
          <a:prstGeom prst="roundRect">
            <a:avLst>
              <a:gd name="adj" fmla="val 10667"/>
            </a:avLst>
          </a:prstGeom>
          <a:solidFill>
            <a:srgbClr val="EAF6F4"/>
          </a:solidFill>
          <a:ln/>
        </p:spPr>
      </p:sp>
      <p:sp>
        <p:nvSpPr>
          <p:cNvPr id="7" name="Text 4"/>
          <p:cNvSpPr/>
          <p:nvPr/>
        </p:nvSpPr>
        <p:spPr>
          <a:xfrm>
            <a:off x="1874520" y="187452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“Tell me what happened, from the start.”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329184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1" descr="acknowled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" y="347472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0200" y="32461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   Acknowledge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1600200" y="3794760"/>
            <a:ext cx="8961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what they felt, out loud. This is the step people skip, and the one that lands hardest.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1600200" y="4526280"/>
            <a:ext cx="8961120" cy="685800"/>
          </a:xfrm>
          <a:prstGeom prst="roundRect">
            <a:avLst>
              <a:gd name="adj" fmla="val 10667"/>
            </a:avLst>
          </a:prstGeom>
          <a:solidFill>
            <a:srgbClr val="EAF6F4"/>
          </a:solidFill>
          <a:ln/>
        </p:spPr>
      </p:sp>
      <p:sp>
        <p:nvSpPr>
          <p:cNvPr id="13" name="Text 9"/>
          <p:cNvSpPr/>
          <p:nvPr/>
        </p:nvSpPr>
        <p:spPr>
          <a:xfrm>
            <a:off x="1874520" y="452628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“That would frustrate me too. I'm sorry this happened.”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3" name="Image 0" descr="resolv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" y="822960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943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   Resolve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600200" y="1143000"/>
            <a:ext cx="8961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something concrete within your authority. If you can't fix it, say exactly who can and when.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1600200" y="1874520"/>
            <a:ext cx="8961120" cy="685800"/>
          </a:xfrm>
          <a:prstGeom prst="roundRect">
            <a:avLst>
              <a:gd name="adj" fmla="val 10667"/>
            </a:avLst>
          </a:prstGeom>
          <a:solidFill>
            <a:srgbClr val="EAF6F4"/>
          </a:solidFill>
          <a:ln/>
        </p:spPr>
      </p:sp>
      <p:sp>
        <p:nvSpPr>
          <p:cNvPr id="7" name="Text 4"/>
          <p:cNvSpPr/>
          <p:nvPr/>
        </p:nvSpPr>
        <p:spPr>
          <a:xfrm>
            <a:off x="1874520" y="187452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“Here's what I can do right now.”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3291840"/>
            <a:ext cx="777240" cy="77724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9" name="Image 1" descr="followu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" y="347472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0200" y="32461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   Follow up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1600200" y="3794760"/>
            <a:ext cx="8961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5B6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loop after the fix — a call or note that confirms it actually worked.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1600200" y="4526280"/>
            <a:ext cx="8961120" cy="685800"/>
          </a:xfrm>
          <a:prstGeom prst="roundRect">
            <a:avLst>
              <a:gd name="adj" fmla="val 10667"/>
            </a:avLst>
          </a:prstGeom>
          <a:solidFill>
            <a:srgbClr val="EAF6F4"/>
          </a:solidFill>
          <a:ln/>
        </p:spPr>
      </p:sp>
      <p:sp>
        <p:nvSpPr>
          <p:cNvPr id="13" name="Text 9"/>
          <p:cNvSpPr/>
          <p:nvPr/>
        </p:nvSpPr>
        <p:spPr>
          <a:xfrm>
            <a:off x="1874520" y="452628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“Checking in — did that solve it?”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2809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PRACTICE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9601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You'll run this live —</a:t>
            </a:r>
            <a:endParaRPr lang="en-US" sz="34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just read it.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320040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32004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88720" y="31546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A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Groups of three: caller, rep, observer — then rotate.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40080" y="397764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3977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88720" y="393192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A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scripted scenario per round; the observer times each step out loud.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40080" y="475488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88720" y="470916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EAF6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Debrief after every round: what landed, what to try differently next time.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2026-08-18T03:18:52Z</dcterms:created>
  <dcterms:modified xsi:type="dcterms:W3CDTF">2026-08-18T03:18:52Z</dcterms:modified>
</cp:coreProperties>
</file>